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86653-DA93-4AC8-A0A6-A35D7C81A390}" v="5" dt="2021-08-16T20:54:09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Stockard" userId="62f166da-9033-4e47-b7ff-9226a0b1b172" providerId="ADAL" clId="{51186653-DA93-4AC8-A0A6-A35D7C81A390}"/>
    <pc:docChg chg="undo custSel addSld delSld modSld">
      <pc:chgData name="Jennifer Stockard" userId="62f166da-9033-4e47-b7ff-9226a0b1b172" providerId="ADAL" clId="{51186653-DA93-4AC8-A0A6-A35D7C81A390}" dt="2021-08-17T13:14:30.879" v="321" actId="20577"/>
      <pc:docMkLst>
        <pc:docMk/>
      </pc:docMkLst>
      <pc:sldChg chg="addSp delSp modSp">
        <pc:chgData name="Jennifer Stockard" userId="62f166da-9033-4e47-b7ff-9226a0b1b172" providerId="ADAL" clId="{51186653-DA93-4AC8-A0A6-A35D7C81A390}" dt="2021-08-16T13:21:46.596" v="5"/>
        <pc:sldMkLst>
          <pc:docMk/>
          <pc:sldMk cId="1533993789" sldId="258"/>
        </pc:sldMkLst>
        <pc:spChg chg="mod">
          <ac:chgData name="Jennifer Stockard" userId="62f166da-9033-4e47-b7ff-9226a0b1b172" providerId="ADAL" clId="{51186653-DA93-4AC8-A0A6-A35D7C81A390}" dt="2021-08-16T13:21:46.596" v="5"/>
          <ac:spMkLst>
            <pc:docMk/>
            <pc:sldMk cId="1533993789" sldId="258"/>
            <ac:spMk id="2" creationId="{401B0099-43EC-416C-829B-25E9E4922B29}"/>
          </ac:spMkLst>
        </pc:spChg>
        <pc:spChg chg="add del mod">
          <ac:chgData name="Jennifer Stockard" userId="62f166da-9033-4e47-b7ff-9226a0b1b172" providerId="ADAL" clId="{51186653-DA93-4AC8-A0A6-A35D7C81A390}" dt="2021-08-16T13:21:46.596" v="5"/>
          <ac:spMkLst>
            <pc:docMk/>
            <pc:sldMk cId="1533993789" sldId="258"/>
            <ac:spMk id="12" creationId="{02227FAC-5F72-4C90-A965-04BED7D98DCD}"/>
          </ac:spMkLst>
        </pc:spChg>
        <pc:spChg chg="add del mod">
          <ac:chgData name="Jennifer Stockard" userId="62f166da-9033-4e47-b7ff-9226a0b1b172" providerId="ADAL" clId="{51186653-DA93-4AC8-A0A6-A35D7C81A390}" dt="2021-08-16T13:21:46.596" v="5"/>
          <ac:spMkLst>
            <pc:docMk/>
            <pc:sldMk cId="1533993789" sldId="258"/>
            <ac:spMk id="43" creationId="{826F062D-8F76-4994-B4F1-F4905E98B07A}"/>
          </ac:spMkLst>
        </pc:spChg>
      </pc:sldChg>
      <pc:sldChg chg="add del">
        <pc:chgData name="Jennifer Stockard" userId="62f166da-9033-4e47-b7ff-9226a0b1b172" providerId="ADAL" clId="{51186653-DA93-4AC8-A0A6-A35D7C81A390}" dt="2021-08-16T21:44:38.466" v="11" actId="2696"/>
        <pc:sldMkLst>
          <pc:docMk/>
          <pc:sldMk cId="2171605273" sldId="259"/>
        </pc:sldMkLst>
      </pc:sldChg>
      <pc:sldChg chg="add del">
        <pc:chgData name="Jennifer Stockard" userId="62f166da-9033-4e47-b7ff-9226a0b1b172" providerId="ADAL" clId="{51186653-DA93-4AC8-A0A6-A35D7C81A390}" dt="2021-08-16T21:44:40.141" v="12" actId="2696"/>
        <pc:sldMkLst>
          <pc:docMk/>
          <pc:sldMk cId="1030992519" sldId="260"/>
        </pc:sldMkLst>
      </pc:sldChg>
      <pc:sldChg chg="modSp add">
        <pc:chgData name="Jennifer Stockard" userId="62f166da-9033-4e47-b7ff-9226a0b1b172" providerId="ADAL" clId="{51186653-DA93-4AC8-A0A6-A35D7C81A390}" dt="2021-08-17T13:14:30.879" v="321" actId="20577"/>
        <pc:sldMkLst>
          <pc:docMk/>
          <pc:sldMk cId="2193435086" sldId="261"/>
        </pc:sldMkLst>
        <pc:spChg chg="mod">
          <ac:chgData name="Jennifer Stockard" userId="62f166da-9033-4e47-b7ff-9226a0b1b172" providerId="ADAL" clId="{51186653-DA93-4AC8-A0A6-A35D7C81A390}" dt="2021-08-17T13:14:03.541" v="277" actId="404"/>
          <ac:spMkLst>
            <pc:docMk/>
            <pc:sldMk cId="2193435086" sldId="261"/>
            <ac:spMk id="2" creationId="{401B0099-43EC-416C-829B-25E9E4922B29}"/>
          </ac:spMkLst>
        </pc:spChg>
        <pc:spChg chg="mod">
          <ac:chgData name="Jennifer Stockard" userId="62f166da-9033-4e47-b7ff-9226a0b1b172" providerId="ADAL" clId="{51186653-DA93-4AC8-A0A6-A35D7C81A390}" dt="2021-08-17T13:14:30.879" v="321" actId="20577"/>
          <ac:spMkLst>
            <pc:docMk/>
            <pc:sldMk cId="2193435086" sldId="261"/>
            <ac:spMk id="10" creationId="{145A5A3E-1248-4975-A4CB-3055BF0D853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ECC8-85C6-41A2-B6E8-44B5F8DA6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16D71-0404-4F90-A089-7E7F27748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98622-1CC3-4CB0-BD05-C4D12B3A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AD11B-EDAF-463B-A912-43F66F06F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2FF94-87EE-4192-9DD3-30685518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3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620C-203F-42BA-8F5B-2C2DF2D9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770EB-339C-46B7-9B2B-2F2C84FCD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6A0EC-852A-48F1-AA01-EBA2C929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727AC-8EBF-4457-999B-CF1069019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F9367-0276-4EAA-90B5-BAE4DF5D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6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DA107-15FE-47A1-9151-701F19AC0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51CD7-0DA3-4F96-92FA-F7060130A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3A2D0-A7E4-48E4-B53B-AACDCAB2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78F62-3DB6-45BF-B805-0CD57017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D5231-BE95-4A50-822B-5ED76728A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4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630F-684E-4D46-8A82-63783310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0DBDA-2911-4F1D-998C-432FFB7B1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12741-93A8-4626-B579-2EB0026B4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37CFD-C862-49A0-9E79-A2664DE2B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34712-0BC7-4229-ACBB-50A9DFCD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EE653-1267-4849-AD49-C73CAEA3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7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A96A-6045-4A97-949E-36CFF2C1C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C4947-B58A-4325-8B76-684FC52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E55A6-5B12-4BFA-9899-756B57CA9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C619F-7260-43A3-A4E0-F10B2A74D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D9EC1-8EE4-4DA7-9DBD-C49F38D22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D271A4-2B3D-4E7B-90A6-2AD9F4DE0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F38B6-5E6B-4F7C-90AE-1182DB49D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8F2ED9-7BEC-4263-A201-C60716EF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9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976B5-0C5A-4872-A0F4-21D7FF9DB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409A7-61D3-494B-B2F0-3AAEBB1D2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0DE949-14E2-437D-9E6D-6DFC8D18D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F0881-1D7E-4EBF-BF09-75ADC27DA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3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34A9F-B4F8-477C-B920-510CAE50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C2CD1D-63C4-4DD3-AC8F-66129943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44CD7-2F66-4143-A7A3-34A606C0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3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5F605-FE3E-4243-BC67-5F412F0D3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4783F-B9CE-42F8-A743-98285C4D2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AF9E9-25CE-459E-9ACA-491BA824F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2A5EE9-2AE5-4B98-A95B-8687C275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10B24-FADE-46AC-8F06-63E01F175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9C3C8-5D52-4AA8-AD1A-54F993EE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2806F-8DFE-4A0A-AF87-8E6A4454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D4672-2E0F-4D21-9FEA-DC4BCA591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1D528-90AB-4E72-A2BE-605C7462A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4017C-66DA-474E-8ED7-716ED9394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947D9-39B7-4F8C-91AB-834FC8CB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1D5FF-F47B-453D-9336-3F9FFA48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39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43A9-C11D-463E-85A4-58CAB3C2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DBD312-8445-4846-BE88-9CAAC9435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AA689-ED5F-42D5-BF8B-30CF218CB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D0C41-08E1-4573-A5B8-05FD21A8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6B147-3752-440B-B79C-5AA794BC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0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AAAD0D-3499-4E5A-B4A6-3CC1A59D2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C5A09-FE31-4E7D-9F2D-C7914602E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15469-4B36-4980-949B-A2D9B43A2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A4B0-B93A-4667-9F1F-0ACBFB38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DAF38-5F09-405C-A7F4-5FAF96A0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2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6EEAB-63B0-42A7-8C6B-EE05D63FC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C34FE-B7FB-422D-A969-85D7C14AD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B61A6-D19A-4F80-A343-06441E42EA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7143F-82FB-424E-98EF-6CD23353B835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E9E65-92B4-4890-BC75-95F62F3A3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ED012-9EC9-4C33-A908-E2222A874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1AC54-EF4F-4AAC-978C-525E32322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3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307DAD-F38A-4B3E-B4CA-925B0BF0B1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9978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1B0099-43EC-416C-829B-25E9E4922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776" y="26237"/>
            <a:ext cx="11649821" cy="4555288"/>
          </a:xfrm>
        </p:spPr>
        <p:txBody>
          <a:bodyPr anchor="t">
            <a:normAutofit/>
          </a:bodyPr>
          <a:lstStyle/>
          <a:p>
            <a:r>
              <a:rPr lang="en-US" dirty="0"/>
              <a:t>August 16/17, 2021</a:t>
            </a:r>
            <a:br>
              <a:rPr lang="en-US" dirty="0"/>
            </a:br>
            <a:r>
              <a:rPr lang="en-US" sz="4900" dirty="0"/>
              <a:t>TLO: </a:t>
            </a:r>
            <a:r>
              <a:rPr lang="en-US" sz="4900" b="1" dirty="0"/>
              <a:t>BM</a:t>
            </a:r>
            <a:r>
              <a:rPr lang="en-US" sz="4900" dirty="0"/>
              <a:t> 1.2 Define appropriate quantities for the purpose of descriptive modeling </a:t>
            </a:r>
            <a:br>
              <a:rPr lang="en-US" sz="4900" dirty="0"/>
            </a:br>
            <a:r>
              <a:rPr lang="en-US" sz="4900" b="1" dirty="0"/>
              <a:t>AM</a:t>
            </a:r>
            <a:r>
              <a:rPr lang="en-US" sz="4900" dirty="0"/>
              <a:t>: 6.1 evaluate, simplify and understand vocabulary of algebraic expressions, use mathematical models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45800-04E7-48B6-BA0E-ECEA599091DE}"/>
              </a:ext>
            </a:extLst>
          </p:cNvPr>
          <p:cNvSpPr txBox="1"/>
          <p:nvPr/>
        </p:nvSpPr>
        <p:spPr>
          <a:xfrm>
            <a:off x="8307977" y="5584917"/>
            <a:ext cx="3361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 cell phones/smart watches visible to me during instruction.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A5A3E-1248-4975-A4CB-3055BF0D8538}"/>
              </a:ext>
            </a:extLst>
          </p:cNvPr>
          <p:cNvSpPr txBox="1"/>
          <p:nvPr/>
        </p:nvSpPr>
        <p:spPr>
          <a:xfrm>
            <a:off x="1915885" y="4362994"/>
            <a:ext cx="9013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Use wipe if desired.</a:t>
            </a:r>
          </a:p>
          <a:p>
            <a:pPr algn="ctr"/>
            <a:r>
              <a:rPr lang="en-US" sz="2800" dirty="0"/>
              <a:t>Pick up bell ringer and appropriate note taking guide.</a:t>
            </a:r>
          </a:p>
        </p:txBody>
      </p:sp>
    </p:spTree>
    <p:extLst>
      <p:ext uri="{BB962C8B-B14F-4D97-AF65-F5344CB8AC3E}">
        <p14:creationId xmlns:p14="http://schemas.microsoft.com/office/powerpoint/2010/main" val="1533993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307DAD-F38A-4B3E-B4CA-925B0BF0B1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9978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1B0099-43EC-416C-829B-25E9E4922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776" y="26237"/>
            <a:ext cx="11649821" cy="4555288"/>
          </a:xfrm>
        </p:spPr>
        <p:txBody>
          <a:bodyPr anchor="t">
            <a:normAutofit/>
          </a:bodyPr>
          <a:lstStyle/>
          <a:p>
            <a:r>
              <a:rPr lang="en-US" dirty="0"/>
              <a:t>August 18/19, 2021</a:t>
            </a:r>
            <a:br>
              <a:rPr lang="en-US" dirty="0"/>
            </a:br>
            <a:r>
              <a:rPr lang="en-US" sz="4900" dirty="0"/>
              <a:t>TLO: </a:t>
            </a:r>
            <a:r>
              <a:rPr lang="en-US" sz="4900" b="1" dirty="0"/>
              <a:t>BM</a:t>
            </a:r>
            <a:r>
              <a:rPr lang="en-US" sz="4900" dirty="0"/>
              <a:t> 3.1  </a:t>
            </a:r>
            <a:r>
              <a:rPr lang="en-US" sz="3600" dirty="0"/>
              <a:t>Find divisibility, prime factorization, GCD, LCM, solve problems with LCM and </a:t>
            </a:r>
            <a:r>
              <a:rPr lang="en-US" sz="3600" dirty="0" err="1"/>
              <a:t>and</a:t>
            </a:r>
            <a:r>
              <a:rPr lang="en-US" sz="3600" dirty="0"/>
              <a:t> GCD</a:t>
            </a:r>
            <a:br>
              <a:rPr lang="en-US" sz="4900" dirty="0"/>
            </a:br>
            <a:r>
              <a:rPr lang="en-US" sz="4900" b="1" dirty="0"/>
              <a:t>AM</a:t>
            </a:r>
            <a:r>
              <a:rPr lang="en-US" sz="4900" dirty="0"/>
              <a:t>: 6.2 </a:t>
            </a:r>
            <a:r>
              <a:rPr lang="en-US" sz="3600" dirty="0"/>
              <a:t>Solve linear equations with fractions, Solve problems with proportions, identify equations with no and infinitely many solutions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45800-04E7-48B6-BA0E-ECEA599091DE}"/>
              </a:ext>
            </a:extLst>
          </p:cNvPr>
          <p:cNvSpPr txBox="1"/>
          <p:nvPr/>
        </p:nvSpPr>
        <p:spPr>
          <a:xfrm>
            <a:off x="8307977" y="5584917"/>
            <a:ext cx="3361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 cell phones/smart watches visible to me during instruction.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A5A3E-1248-4975-A4CB-3055BF0D8538}"/>
              </a:ext>
            </a:extLst>
          </p:cNvPr>
          <p:cNvSpPr txBox="1"/>
          <p:nvPr/>
        </p:nvSpPr>
        <p:spPr>
          <a:xfrm>
            <a:off x="1828799" y="3875314"/>
            <a:ext cx="90133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Use wipe if desired.</a:t>
            </a:r>
          </a:p>
          <a:p>
            <a:pPr algn="ctr"/>
            <a:r>
              <a:rPr lang="en-US" sz="2800" dirty="0"/>
              <a:t>Get out homework with questions and pick up appropriate note taking guide.</a:t>
            </a:r>
          </a:p>
        </p:txBody>
      </p:sp>
    </p:spTree>
    <p:extLst>
      <p:ext uri="{BB962C8B-B14F-4D97-AF65-F5344CB8AC3E}">
        <p14:creationId xmlns:p14="http://schemas.microsoft.com/office/powerpoint/2010/main" val="2193435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293190aa-d0d9-43ce-b785-88bc83465672">
      <UserInfo>
        <DisplayName/>
        <AccountId xsi:nil="true"/>
        <AccountType/>
      </UserInfo>
    </Teachers>
    <Self_Registration_Enabled xmlns="293190aa-d0d9-43ce-b785-88bc83465672" xsi:nil="true"/>
    <NotebookType xmlns="293190aa-d0d9-43ce-b785-88bc83465672" xsi:nil="true"/>
    <FolderType xmlns="293190aa-d0d9-43ce-b785-88bc83465672" xsi:nil="true"/>
    <Templates xmlns="293190aa-d0d9-43ce-b785-88bc83465672" xsi:nil="true"/>
    <AppVersion xmlns="293190aa-d0d9-43ce-b785-88bc83465672" xsi:nil="true"/>
    <Owner xmlns="293190aa-d0d9-43ce-b785-88bc83465672">
      <UserInfo>
        <DisplayName/>
        <AccountId xsi:nil="true"/>
        <AccountType/>
      </UserInfo>
    </Owner>
    <Students xmlns="293190aa-d0d9-43ce-b785-88bc83465672">
      <UserInfo>
        <DisplayName/>
        <AccountId xsi:nil="true"/>
        <AccountType/>
      </UserInfo>
    </Students>
    <Student_Groups xmlns="293190aa-d0d9-43ce-b785-88bc83465672">
      <UserInfo>
        <DisplayName/>
        <AccountId xsi:nil="true"/>
        <AccountType/>
      </UserInfo>
    </Student_Groups>
    <DefaultSectionNames xmlns="293190aa-d0d9-43ce-b785-88bc83465672" xsi:nil="true"/>
    <Has_Teacher_Only_SectionGroup xmlns="293190aa-d0d9-43ce-b785-88bc83465672" xsi:nil="true"/>
    <Is_Collaboration_Space_Locked xmlns="293190aa-d0d9-43ce-b785-88bc83465672" xsi:nil="true"/>
    <Invited_Teachers xmlns="293190aa-d0d9-43ce-b785-88bc83465672" xsi:nil="true"/>
    <CultureName xmlns="293190aa-d0d9-43ce-b785-88bc83465672" xsi:nil="true"/>
    <Invited_Students xmlns="293190aa-d0d9-43ce-b785-88bc8346567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CC9F9633D2BA43B93ACDF6B3530B09" ma:contentTypeVersion="28" ma:contentTypeDescription="Create a new document." ma:contentTypeScope="" ma:versionID="f8f2b492a1c75a773d55e54ddb448e42">
  <xsd:schema xmlns:xsd="http://www.w3.org/2001/XMLSchema" xmlns:xs="http://www.w3.org/2001/XMLSchema" xmlns:p="http://schemas.microsoft.com/office/2006/metadata/properties" xmlns:ns3="15521d3b-3d64-491e-b59f-cf80fbbbce83" xmlns:ns4="293190aa-d0d9-43ce-b785-88bc83465672" targetNamespace="http://schemas.microsoft.com/office/2006/metadata/properties" ma:root="true" ma:fieldsID="62d1d73a29a35755515d2aaf5901bb57" ns3:_="" ns4:_="">
    <xsd:import namespace="15521d3b-3d64-491e-b59f-cf80fbbbce83"/>
    <xsd:import namespace="293190aa-d0d9-43ce-b785-88bc8346567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21d3b-3d64-491e-b59f-cf80fbbbce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3190aa-d0d9-43ce-b785-88bc834656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Owner" ma:index="1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0" nillable="true" ma:displayName="Culture Name" ma:internalName="CultureName">
      <xsd:simpleType>
        <xsd:restriction base="dms:Text"/>
      </xsd:simpleType>
    </xsd:element>
    <xsd:element name="AppVersion" ma:index="21" nillable="true" ma:displayName="App Version" ma:internalName="AppVersion">
      <xsd:simpleType>
        <xsd:restriction base="dms:Text"/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1" nillable="true" ma:displayName="Location" ma:internalName="MediaServiceLocation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7429FC-CC22-4B2A-A703-B87C4449209F}">
  <ds:schemaRefs>
    <ds:schemaRef ds:uri="15521d3b-3d64-491e-b59f-cf80fbbbce83"/>
    <ds:schemaRef ds:uri="http://schemas.microsoft.com/office/2006/metadata/properties"/>
    <ds:schemaRef ds:uri="293190aa-d0d9-43ce-b785-88bc83465672"/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26BE99B-A93E-4C49-9897-B19A00092D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828146-A48B-49C5-A0EF-2DF9286AFF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521d3b-3d64-491e-b59f-cf80fbbbce83"/>
    <ds:schemaRef ds:uri="293190aa-d0d9-43ce-b785-88bc834656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65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August 16/17, 2021 TLO: BM 1.2 Define appropriate quantities for the purpose of descriptive modeling  AM: 6.1 evaluate, simplify and understand vocabulary of algebraic expressions, use mathematical models </vt:lpstr>
      <vt:lpstr>August 18/19, 2021 TLO: BM 3.1  Find divisibility, prime factorization, GCD, LCM, solve problems with LCM and and GCD AM: 6.2 Solve linear equations with fractions, Solve problems with proportions, identify equations with no and infinitely many solutions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 16/17, 2021 TLO: BM 1.2 Define appropriate quantities for the purpose of descriptive modeling  AM: 6.1 evaluate, simplify and understand vocabulary of algebraic expressions, use mathematical models </dc:title>
  <dc:creator>Jennifer Stockard</dc:creator>
  <cp:lastModifiedBy>Jennifer Stockard</cp:lastModifiedBy>
  <cp:revision>2</cp:revision>
  <dcterms:created xsi:type="dcterms:W3CDTF">2021-08-16T13:11:08Z</dcterms:created>
  <dcterms:modified xsi:type="dcterms:W3CDTF">2021-08-17T13:14:34Z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0x010100EACC9F9633D2BA43B93ACDF6B3530B09</vt:lpwstr>
  </property>
</Properties>
</file>